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5999738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30" d="100"/>
          <a:sy n="30" d="100"/>
        </p:scale>
        <p:origin x="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4124164"/>
            <a:ext cx="30599777" cy="8773325"/>
          </a:xfrm>
        </p:spPr>
        <p:txBody>
          <a:bodyPr anchor="b"/>
          <a:lstStyle>
            <a:lvl1pPr algn="ctr">
              <a:defRPr sz="2204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3235822"/>
            <a:ext cx="26999804" cy="6084159"/>
          </a:xfrm>
        </p:spPr>
        <p:txBody>
          <a:bodyPr/>
          <a:lstStyle>
            <a:lvl1pPr marL="0" indent="0" algn="ctr">
              <a:buNone/>
              <a:defRPr sz="8819"/>
            </a:lvl1pPr>
            <a:lvl2pPr marL="1679981" indent="0" algn="ctr">
              <a:buNone/>
              <a:defRPr sz="7349"/>
            </a:lvl2pPr>
            <a:lvl3pPr marL="3359963" indent="0" algn="ctr">
              <a:buNone/>
              <a:defRPr sz="6614"/>
            </a:lvl3pPr>
            <a:lvl4pPr marL="5039944" indent="0" algn="ctr">
              <a:buNone/>
              <a:defRPr sz="5879"/>
            </a:lvl4pPr>
            <a:lvl5pPr marL="6719926" indent="0" algn="ctr">
              <a:buNone/>
              <a:defRPr sz="5879"/>
            </a:lvl5pPr>
            <a:lvl6pPr marL="8399907" indent="0" algn="ctr">
              <a:buNone/>
              <a:defRPr sz="5879"/>
            </a:lvl6pPr>
            <a:lvl7pPr marL="10079888" indent="0" algn="ctr">
              <a:buNone/>
              <a:defRPr sz="5879"/>
            </a:lvl7pPr>
            <a:lvl8pPr marL="11759870" indent="0" algn="ctr">
              <a:buNone/>
              <a:defRPr sz="5879"/>
            </a:lvl8pPr>
            <a:lvl9pPr marL="13439851" indent="0" algn="ctr">
              <a:buNone/>
              <a:defRPr sz="587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028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55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1341665"/>
            <a:ext cx="7762444" cy="2135581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1341665"/>
            <a:ext cx="22837334" cy="2135581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320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141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6282501"/>
            <a:ext cx="31049774" cy="10482488"/>
          </a:xfrm>
        </p:spPr>
        <p:txBody>
          <a:bodyPr anchor="b"/>
          <a:lstStyle>
            <a:lvl1pPr>
              <a:defRPr sz="2204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16864157"/>
            <a:ext cx="31049774" cy="5512493"/>
          </a:xfrm>
        </p:spPr>
        <p:txBody>
          <a:bodyPr/>
          <a:lstStyle>
            <a:lvl1pPr marL="0" indent="0">
              <a:buNone/>
              <a:defRPr sz="8819">
                <a:solidFill>
                  <a:schemeClr val="tx1">
                    <a:tint val="82000"/>
                  </a:schemeClr>
                </a:solidFill>
              </a:defRPr>
            </a:lvl1pPr>
            <a:lvl2pPr marL="1679981" indent="0">
              <a:buNone/>
              <a:defRPr sz="7349">
                <a:solidFill>
                  <a:schemeClr val="tx1">
                    <a:tint val="82000"/>
                  </a:schemeClr>
                </a:solidFill>
              </a:defRPr>
            </a:lvl2pPr>
            <a:lvl3pPr marL="3359963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3pPr>
            <a:lvl4pPr marL="5039944" indent="0">
              <a:buNone/>
              <a:defRPr sz="5879">
                <a:solidFill>
                  <a:schemeClr val="tx1">
                    <a:tint val="82000"/>
                  </a:schemeClr>
                </a:solidFill>
              </a:defRPr>
            </a:lvl4pPr>
            <a:lvl5pPr marL="6719926" indent="0">
              <a:buNone/>
              <a:defRPr sz="5879">
                <a:solidFill>
                  <a:schemeClr val="tx1">
                    <a:tint val="82000"/>
                  </a:schemeClr>
                </a:solidFill>
              </a:defRPr>
            </a:lvl5pPr>
            <a:lvl6pPr marL="8399907" indent="0">
              <a:buNone/>
              <a:defRPr sz="5879">
                <a:solidFill>
                  <a:schemeClr val="tx1">
                    <a:tint val="82000"/>
                  </a:schemeClr>
                </a:solidFill>
              </a:defRPr>
            </a:lvl6pPr>
            <a:lvl7pPr marL="10079888" indent="0">
              <a:buNone/>
              <a:defRPr sz="5879">
                <a:solidFill>
                  <a:schemeClr val="tx1">
                    <a:tint val="82000"/>
                  </a:schemeClr>
                </a:solidFill>
              </a:defRPr>
            </a:lvl7pPr>
            <a:lvl8pPr marL="11759870" indent="0">
              <a:buNone/>
              <a:defRPr sz="5879">
                <a:solidFill>
                  <a:schemeClr val="tx1">
                    <a:tint val="82000"/>
                  </a:schemeClr>
                </a:solidFill>
              </a:defRPr>
            </a:lvl8pPr>
            <a:lvl9pPr marL="13439851" indent="0">
              <a:buNone/>
              <a:defRPr sz="587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18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6708326"/>
            <a:ext cx="15299889" cy="1598915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6708326"/>
            <a:ext cx="15299889" cy="1598915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153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341671"/>
            <a:ext cx="31049774" cy="487083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6177496"/>
            <a:ext cx="15229574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9204991"/>
            <a:ext cx="15229574" cy="1353915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6177496"/>
            <a:ext cx="15304578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9204991"/>
            <a:ext cx="15304578" cy="1353915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71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30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570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679998"/>
            <a:ext cx="1161085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3628335"/>
            <a:ext cx="18224867" cy="17908316"/>
          </a:xfrm>
        </p:spPr>
        <p:txBody>
          <a:bodyPr/>
          <a:lstStyle>
            <a:lvl1pPr>
              <a:defRPr sz="11758"/>
            </a:lvl1pPr>
            <a:lvl2pPr>
              <a:defRPr sz="10289"/>
            </a:lvl2pPr>
            <a:lvl3pPr>
              <a:defRPr sz="8819"/>
            </a:lvl3pPr>
            <a:lvl4pPr>
              <a:defRPr sz="7349"/>
            </a:lvl4pPr>
            <a:lvl5pPr>
              <a:defRPr sz="7349"/>
            </a:lvl5pPr>
            <a:lvl6pPr>
              <a:defRPr sz="7349"/>
            </a:lvl6pPr>
            <a:lvl7pPr>
              <a:defRPr sz="7349"/>
            </a:lvl7pPr>
            <a:lvl8pPr>
              <a:defRPr sz="7349"/>
            </a:lvl8pPr>
            <a:lvl9pPr>
              <a:defRPr sz="734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7559993"/>
            <a:ext cx="1161085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90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679998"/>
            <a:ext cx="1161085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3628335"/>
            <a:ext cx="18224867" cy="17908316"/>
          </a:xfrm>
        </p:spPr>
        <p:txBody>
          <a:bodyPr anchor="t"/>
          <a:lstStyle>
            <a:lvl1pPr marL="0" indent="0">
              <a:buNone/>
              <a:defRPr sz="11758"/>
            </a:lvl1pPr>
            <a:lvl2pPr marL="1679981" indent="0">
              <a:buNone/>
              <a:defRPr sz="10289"/>
            </a:lvl2pPr>
            <a:lvl3pPr marL="3359963" indent="0">
              <a:buNone/>
              <a:defRPr sz="8819"/>
            </a:lvl3pPr>
            <a:lvl4pPr marL="5039944" indent="0">
              <a:buNone/>
              <a:defRPr sz="7349"/>
            </a:lvl4pPr>
            <a:lvl5pPr marL="6719926" indent="0">
              <a:buNone/>
              <a:defRPr sz="7349"/>
            </a:lvl5pPr>
            <a:lvl6pPr marL="8399907" indent="0">
              <a:buNone/>
              <a:defRPr sz="7349"/>
            </a:lvl6pPr>
            <a:lvl7pPr marL="10079888" indent="0">
              <a:buNone/>
              <a:defRPr sz="7349"/>
            </a:lvl7pPr>
            <a:lvl8pPr marL="11759870" indent="0">
              <a:buNone/>
              <a:defRPr sz="7349"/>
            </a:lvl8pPr>
            <a:lvl9pPr marL="13439851" indent="0">
              <a:buNone/>
              <a:defRPr sz="734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7559993"/>
            <a:ext cx="1161085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74982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BB5584F9-8148-437C-8D51-041E296D0B1E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924913" y="23356649"/>
            <a:ext cx="12149912" cy="13416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424815" y="23356649"/>
            <a:ext cx="8099941" cy="1341665"/>
          </a:xfrm>
          <a:prstGeom prst="rect">
            <a:avLst/>
          </a:prstGeom>
        </p:spPr>
        <p:txBody>
          <a:bodyPr/>
          <a:lstStyle/>
          <a:p>
            <a:fld id="{C7C61A2C-9629-4A4D-AF8C-DFA48E9C9F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32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8232" y="4372080"/>
            <a:ext cx="32383274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8232" y="8809451"/>
            <a:ext cx="32383274" cy="1382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id="{D75ADE7A-A7CE-BB01-7DC0-4A2D7679AB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4649" y="0"/>
            <a:ext cx="36004387" cy="2519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359963" rtl="0" eaLnBrk="1" latinLnBrk="0" hangingPunct="1">
        <a:lnSpc>
          <a:spcPct val="90000"/>
        </a:lnSpc>
        <a:spcBef>
          <a:spcPct val="0"/>
        </a:spcBef>
        <a:buNone/>
        <a:defRPr sz="8000" kern="1200">
          <a:solidFill>
            <a:schemeClr val="tx1"/>
          </a:solidFill>
          <a:latin typeface="Fieldwork Geo Light" pitchFamily="50" charset="-18"/>
          <a:ea typeface="+mj-ea"/>
          <a:cs typeface="+mj-cs"/>
        </a:defRPr>
      </a:lvl1pPr>
    </p:titleStyle>
    <p:bodyStyle>
      <a:lvl1pPr marL="839991" indent="-839991" algn="l" defTabSz="3359963" rtl="0" eaLnBrk="1" latinLnBrk="0" hangingPunct="1">
        <a:lnSpc>
          <a:spcPct val="90000"/>
        </a:lnSpc>
        <a:spcBef>
          <a:spcPts val="3674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7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4199954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5879935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7559916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9239898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919879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2599861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427984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7998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039944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4pPr>
      <a:lvl5pPr marL="6719926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5pPr>
      <a:lvl6pPr marL="8399907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079888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175987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343985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FA1EBB4B-195B-C4AE-C317-13C132C17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4273" y="1880018"/>
            <a:ext cx="8217412" cy="1585077"/>
          </a:xfrm>
        </p:spPr>
        <p:txBody>
          <a:bodyPr>
            <a:normAutofit/>
          </a:bodyPr>
          <a:lstStyle/>
          <a:p>
            <a:pPr algn="l"/>
            <a:r>
              <a:rPr lang="pl-PL" sz="4000" dirty="0"/>
              <a:t>AUTHORS: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86F2849-3DA3-8F39-3AB4-181B9C2405D5}"/>
              </a:ext>
            </a:extLst>
          </p:cNvPr>
          <p:cNvSpPr txBox="1"/>
          <p:nvPr/>
        </p:nvSpPr>
        <p:spPr>
          <a:xfrm>
            <a:off x="1600356" y="4821192"/>
            <a:ext cx="132499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>
                <a:latin typeface="Fieldwork Geo Light" pitchFamily="50" charset="-18"/>
              </a:rPr>
              <a:t>Tytuł referatu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F2FEAD0-6F0E-F1A2-F35A-6CAB82E3F6D0}"/>
              </a:ext>
            </a:extLst>
          </p:cNvPr>
          <p:cNvSpPr txBox="1"/>
          <p:nvPr/>
        </p:nvSpPr>
        <p:spPr>
          <a:xfrm>
            <a:off x="10425708" y="7377618"/>
            <a:ext cx="6604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Pole tekstowe 2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B01058E-5958-BFC0-0AF3-5A6B69A8813A}"/>
              </a:ext>
            </a:extLst>
          </p:cNvPr>
          <p:cNvSpPr txBox="1"/>
          <p:nvPr/>
        </p:nvSpPr>
        <p:spPr>
          <a:xfrm>
            <a:off x="2286000" y="7377618"/>
            <a:ext cx="6604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Pole tekstowe 1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F050752-AE3C-4705-ADC7-B8FAA55D04B3}"/>
              </a:ext>
            </a:extLst>
          </p:cNvPr>
          <p:cNvSpPr txBox="1"/>
          <p:nvPr/>
        </p:nvSpPr>
        <p:spPr>
          <a:xfrm>
            <a:off x="26705124" y="7377618"/>
            <a:ext cx="6604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Pole tekstowe 4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7B1D0FD-A1B4-5ABD-CB8F-E950C0C04856}"/>
              </a:ext>
            </a:extLst>
          </p:cNvPr>
          <p:cNvSpPr txBox="1"/>
          <p:nvPr/>
        </p:nvSpPr>
        <p:spPr>
          <a:xfrm>
            <a:off x="18565416" y="7377618"/>
            <a:ext cx="6604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Pole tekstowe 3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DE9AD143-B936-03A5-DD90-A2D94B64095F}"/>
              </a:ext>
            </a:extLst>
          </p:cNvPr>
          <p:cNvSpPr txBox="1">
            <a:spLocks/>
          </p:cNvSpPr>
          <p:nvPr/>
        </p:nvSpPr>
        <p:spPr>
          <a:xfrm>
            <a:off x="27885344" y="2271504"/>
            <a:ext cx="9974023" cy="2018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4000" dirty="0"/>
              <a:t>[miejsce na logo]</a:t>
            </a:r>
          </a:p>
        </p:txBody>
      </p:sp>
    </p:spTree>
    <p:extLst>
      <p:ext uri="{BB962C8B-B14F-4D97-AF65-F5344CB8AC3E}">
        <p14:creationId xmlns:p14="http://schemas.microsoft.com/office/powerpoint/2010/main" val="3528480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2">
      <a:dk1>
        <a:srgbClr val="10354D"/>
      </a:dk1>
      <a:lt1>
        <a:sysClr val="window" lastClr="FFFFFF"/>
      </a:lt1>
      <a:dk2>
        <a:srgbClr val="10354D"/>
      </a:dk2>
      <a:lt2>
        <a:srgbClr val="F2F2F2"/>
      </a:lt2>
      <a:accent1>
        <a:srgbClr val="29B9DA"/>
      </a:accent1>
      <a:accent2>
        <a:srgbClr val="E73146"/>
      </a:accent2>
      <a:accent3>
        <a:srgbClr val="0B8651"/>
      </a:accent3>
      <a:accent4>
        <a:srgbClr val="0D7D9C"/>
      </a:accent4>
      <a:accent5>
        <a:srgbClr val="2EAAAF"/>
      </a:accent5>
      <a:accent6>
        <a:srgbClr val="F08158"/>
      </a:accent6>
      <a:hlink>
        <a:srgbClr val="E73146"/>
      </a:hlink>
      <a:folHlink>
        <a:srgbClr val="0B8651"/>
      </a:folHlink>
    </a:clrScheme>
    <a:fontScheme name="ICCET 2024">
      <a:majorFont>
        <a:latin typeface="Fieldwork Geo Demibold"/>
        <a:ea typeface=""/>
        <a:cs typeface=""/>
      </a:majorFont>
      <a:minorFont>
        <a:latin typeface="Fieldwork Geo Regular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21</Words>
  <Application>Microsoft Office PowerPoint</Application>
  <PresentationFormat>Niestandardowy</PresentationFormat>
  <Paragraphs>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Fieldwork Geo Light</vt:lpstr>
      <vt:lpstr>Fieldwork Geo Regular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Piotr Siekiera</dc:creator>
  <cp:lastModifiedBy>Piotr Siekiera</cp:lastModifiedBy>
  <cp:revision>2</cp:revision>
  <dcterms:created xsi:type="dcterms:W3CDTF">2024-10-11T16:24:42Z</dcterms:created>
  <dcterms:modified xsi:type="dcterms:W3CDTF">2024-10-11T17:31:26Z</dcterms:modified>
</cp:coreProperties>
</file>